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72" r:id="rId5"/>
    <p:sldId id="278" r:id="rId6"/>
    <p:sldId id="279" r:id="rId7"/>
    <p:sldId id="280" r:id="rId8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2BB864-45CB-4B92-89EF-93643122120E}" v="15" dt="2025-03-10T15:50:44.4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37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edele De Sutter" userId="8f3652f1-b954-4de5-a1fe-5c5064dcb91b" providerId="ADAL" clId="{8D2BB864-45CB-4B92-89EF-93643122120E}"/>
    <pc:docChg chg="undo custSel addSld delSld modSld sldOrd">
      <pc:chgData name="Goedele De Sutter" userId="8f3652f1-b954-4de5-a1fe-5c5064dcb91b" providerId="ADAL" clId="{8D2BB864-45CB-4B92-89EF-93643122120E}" dt="2025-04-08T09:40:51.024" v="5347" actId="27636"/>
      <pc:docMkLst>
        <pc:docMk/>
      </pc:docMkLst>
      <pc:sldChg chg="del">
        <pc:chgData name="Goedele De Sutter" userId="8f3652f1-b954-4de5-a1fe-5c5064dcb91b" providerId="ADAL" clId="{8D2BB864-45CB-4B92-89EF-93643122120E}" dt="2024-12-10T13:49:04.184" v="107" actId="47"/>
        <pc:sldMkLst>
          <pc:docMk/>
          <pc:sldMk cId="3821452351" sldId="273"/>
        </pc:sldMkLst>
      </pc:sldChg>
      <pc:sldChg chg="modSp del mod">
        <pc:chgData name="Goedele De Sutter" userId="8f3652f1-b954-4de5-a1fe-5c5064dcb91b" providerId="ADAL" clId="{8D2BB864-45CB-4B92-89EF-93643122120E}" dt="2024-12-10T13:46:34.845" v="74" actId="47"/>
        <pc:sldMkLst>
          <pc:docMk/>
          <pc:sldMk cId="767841741" sldId="276"/>
        </pc:sldMkLst>
        <pc:spChg chg="mod">
          <ac:chgData name="Goedele De Sutter" userId="8f3652f1-b954-4de5-a1fe-5c5064dcb91b" providerId="ADAL" clId="{8D2BB864-45CB-4B92-89EF-93643122120E}" dt="2024-12-10T13:45:32.602" v="58" actId="20577"/>
          <ac:spMkLst>
            <pc:docMk/>
            <pc:sldMk cId="767841741" sldId="276"/>
            <ac:spMk id="7" creationId="{00000000-0000-0000-0000-000000000000}"/>
          </ac:spMkLst>
        </pc:spChg>
      </pc:sldChg>
      <pc:sldChg chg="modSp del mod">
        <pc:chgData name="Goedele De Sutter" userId="8f3652f1-b954-4de5-a1fe-5c5064dcb91b" providerId="ADAL" clId="{8D2BB864-45CB-4B92-89EF-93643122120E}" dt="2024-12-10T13:49:06.095" v="108" actId="47"/>
        <pc:sldMkLst>
          <pc:docMk/>
          <pc:sldMk cId="3972245809" sldId="277"/>
        </pc:sldMkLst>
        <pc:spChg chg="mod">
          <ac:chgData name="Goedele De Sutter" userId="8f3652f1-b954-4de5-a1fe-5c5064dcb91b" providerId="ADAL" clId="{8D2BB864-45CB-4B92-89EF-93643122120E}" dt="2024-12-10T13:42:49.589" v="17" actId="20577"/>
          <ac:spMkLst>
            <pc:docMk/>
            <pc:sldMk cId="3972245809" sldId="277"/>
            <ac:spMk id="7" creationId="{00000000-0000-0000-0000-000000000000}"/>
          </ac:spMkLst>
        </pc:spChg>
      </pc:sldChg>
      <pc:sldChg chg="addSp delSp modSp new mod">
        <pc:chgData name="Goedele De Sutter" userId="8f3652f1-b954-4de5-a1fe-5c5064dcb91b" providerId="ADAL" clId="{8D2BB864-45CB-4B92-89EF-93643122120E}" dt="2025-04-08T09:40:51.024" v="5347" actId="27636"/>
        <pc:sldMkLst>
          <pc:docMk/>
          <pc:sldMk cId="1664039504" sldId="278"/>
        </pc:sldMkLst>
        <pc:spChg chg="add del">
          <ac:chgData name="Goedele De Sutter" userId="8f3652f1-b954-4de5-a1fe-5c5064dcb91b" providerId="ADAL" clId="{8D2BB864-45CB-4B92-89EF-93643122120E}" dt="2024-12-10T13:43:32.030" v="21" actId="478"/>
          <ac:spMkLst>
            <pc:docMk/>
            <pc:sldMk cId="1664039504" sldId="278"/>
            <ac:spMk id="2" creationId="{EFD482B2-C9DC-A982-F597-E811CFC56F29}"/>
          </ac:spMkLst>
        </pc:spChg>
        <pc:spChg chg="mod">
          <ac:chgData name="Goedele De Sutter" userId="8f3652f1-b954-4de5-a1fe-5c5064dcb91b" providerId="ADAL" clId="{8D2BB864-45CB-4B92-89EF-93643122120E}" dt="2025-04-08T09:40:51.024" v="5347" actId="27636"/>
          <ac:spMkLst>
            <pc:docMk/>
            <pc:sldMk cId="1664039504" sldId="278"/>
            <ac:spMk id="3" creationId="{AECE12AC-9C56-ACD4-2FEE-A76D0D74392D}"/>
          </ac:spMkLst>
        </pc:spChg>
        <pc:spChg chg="add mod">
          <ac:chgData name="Goedele De Sutter" userId="8f3652f1-b954-4de5-a1fe-5c5064dcb91b" providerId="ADAL" clId="{8D2BB864-45CB-4B92-89EF-93643122120E}" dt="2024-12-10T13:43:30.504" v="20"/>
          <ac:spMkLst>
            <pc:docMk/>
            <pc:sldMk cId="1664039504" sldId="278"/>
            <ac:spMk id="4" creationId="{72BA7AA9-9DCB-C3CE-E13F-E7E6EA64456F}"/>
          </ac:spMkLst>
        </pc:spChg>
        <pc:spChg chg="add mod">
          <ac:chgData name="Goedele De Sutter" userId="8f3652f1-b954-4de5-a1fe-5c5064dcb91b" providerId="ADAL" clId="{8D2BB864-45CB-4B92-89EF-93643122120E}" dt="2024-12-10T13:43:34.639" v="22"/>
          <ac:spMkLst>
            <pc:docMk/>
            <pc:sldMk cId="1664039504" sldId="278"/>
            <ac:spMk id="5" creationId="{5A6C1DE2-E76F-2F7A-90D7-6A67A236E889}"/>
          </ac:spMkLst>
        </pc:spChg>
        <pc:spChg chg="add mod">
          <ac:chgData name="Goedele De Sutter" userId="8f3652f1-b954-4de5-a1fe-5c5064dcb91b" providerId="ADAL" clId="{8D2BB864-45CB-4B92-89EF-93643122120E}" dt="2024-12-10T13:46:22.296" v="69" actId="403"/>
          <ac:spMkLst>
            <pc:docMk/>
            <pc:sldMk cId="1664039504" sldId="278"/>
            <ac:spMk id="11" creationId="{D760875F-4B0E-6889-A83F-8A7CB30B673E}"/>
          </ac:spMkLst>
        </pc:spChg>
        <pc:picChg chg="add del mod">
          <ac:chgData name="Goedele De Sutter" userId="8f3652f1-b954-4de5-a1fe-5c5064dcb91b" providerId="ADAL" clId="{8D2BB864-45CB-4B92-89EF-93643122120E}" dt="2024-12-10T13:45:02.400" v="29" actId="478"/>
          <ac:picMkLst>
            <pc:docMk/>
            <pc:sldMk cId="1664039504" sldId="278"/>
            <ac:picMk id="6" creationId="{CA3E54C8-56B5-A3CC-41D9-E15712A881B1}"/>
          </ac:picMkLst>
        </pc:picChg>
        <pc:picChg chg="add del mod ord">
          <ac:chgData name="Goedele De Sutter" userId="8f3652f1-b954-4de5-a1fe-5c5064dcb91b" providerId="ADAL" clId="{8D2BB864-45CB-4B92-89EF-93643122120E}" dt="2025-02-11T16:07:17.690" v="2111" actId="478"/>
          <ac:picMkLst>
            <pc:docMk/>
            <pc:sldMk cId="1664039504" sldId="278"/>
            <ac:picMk id="7" creationId="{09A8A053-E0A2-303D-A733-897CFAFE57A8}"/>
          </ac:picMkLst>
        </pc:picChg>
        <pc:picChg chg="add del mod">
          <ac:chgData name="Goedele De Sutter" userId="8f3652f1-b954-4de5-a1fe-5c5064dcb91b" providerId="ADAL" clId="{8D2BB864-45CB-4B92-89EF-93643122120E}" dt="2024-12-10T13:45:22.033" v="31" actId="478"/>
          <ac:picMkLst>
            <pc:docMk/>
            <pc:sldMk cId="1664039504" sldId="278"/>
            <ac:picMk id="8" creationId="{9EDA4DE6-7349-2642-7B45-0CE99BD82644}"/>
          </ac:picMkLst>
        </pc:picChg>
        <pc:picChg chg="add mod ord">
          <ac:chgData name="Goedele De Sutter" userId="8f3652f1-b954-4de5-a1fe-5c5064dcb91b" providerId="ADAL" clId="{8D2BB864-45CB-4B92-89EF-93643122120E}" dt="2024-12-10T13:45:59.118" v="60" actId="166"/>
          <ac:picMkLst>
            <pc:docMk/>
            <pc:sldMk cId="1664039504" sldId="278"/>
            <ac:picMk id="9" creationId="{ADA20AF7-C9E5-91AB-7CEC-41346D08D048}"/>
          </ac:picMkLst>
        </pc:picChg>
      </pc:sldChg>
      <pc:sldChg chg="modSp del mod">
        <pc:chgData name="Goedele De Sutter" userId="8f3652f1-b954-4de5-a1fe-5c5064dcb91b" providerId="ADAL" clId="{8D2BB864-45CB-4B92-89EF-93643122120E}" dt="2025-02-11T16:07:10.502" v="2110" actId="47"/>
        <pc:sldMkLst>
          <pc:docMk/>
          <pc:sldMk cId="1526479484" sldId="279"/>
        </pc:sldMkLst>
        <pc:spChg chg="mod">
          <ac:chgData name="Goedele De Sutter" userId="8f3652f1-b954-4de5-a1fe-5c5064dcb91b" providerId="ADAL" clId="{8D2BB864-45CB-4B92-89EF-93643122120E}" dt="2025-02-11T16:07:08.934" v="2109" actId="6549"/>
          <ac:spMkLst>
            <pc:docMk/>
            <pc:sldMk cId="1526479484" sldId="279"/>
            <ac:spMk id="3" creationId="{AECE12AC-9C56-ACD4-2FEE-A76D0D74392D}"/>
          </ac:spMkLst>
        </pc:spChg>
        <pc:spChg chg="mod">
          <ac:chgData name="Goedele De Sutter" userId="8f3652f1-b954-4de5-a1fe-5c5064dcb91b" providerId="ADAL" clId="{8D2BB864-45CB-4B92-89EF-93643122120E}" dt="2024-12-10T13:49:16.954" v="113" actId="20577"/>
          <ac:spMkLst>
            <pc:docMk/>
            <pc:sldMk cId="1526479484" sldId="279"/>
            <ac:spMk id="11" creationId="{D760875F-4B0E-6889-A83F-8A7CB30B673E}"/>
          </ac:spMkLst>
        </pc:spChg>
      </pc:sldChg>
      <pc:sldChg chg="modSp mod">
        <pc:chgData name="Goedele De Sutter" userId="8f3652f1-b954-4de5-a1fe-5c5064dcb91b" providerId="ADAL" clId="{8D2BB864-45CB-4B92-89EF-93643122120E}" dt="2025-03-10T16:04:57.272" v="5341" actId="20577"/>
        <pc:sldMkLst>
          <pc:docMk/>
          <pc:sldMk cId="3080056373" sldId="279"/>
        </pc:sldMkLst>
        <pc:spChg chg="mod">
          <ac:chgData name="Goedele De Sutter" userId="8f3652f1-b954-4de5-a1fe-5c5064dcb91b" providerId="ADAL" clId="{8D2BB864-45CB-4B92-89EF-93643122120E}" dt="2025-03-10T16:04:57.272" v="5341" actId="20577"/>
          <ac:spMkLst>
            <pc:docMk/>
            <pc:sldMk cId="3080056373" sldId="279"/>
            <ac:spMk id="3" creationId="{AECE12AC-9C56-ACD4-2FEE-A76D0D74392D}"/>
          </ac:spMkLst>
        </pc:spChg>
      </pc:sldChg>
      <pc:sldChg chg="del">
        <pc:chgData name="Goedele De Sutter" userId="8f3652f1-b954-4de5-a1fe-5c5064dcb91b" providerId="ADAL" clId="{8D2BB864-45CB-4B92-89EF-93643122120E}" dt="2024-12-10T14:56:36.191" v="169" actId="47"/>
        <pc:sldMkLst>
          <pc:docMk/>
          <pc:sldMk cId="290936918" sldId="280"/>
        </pc:sldMkLst>
      </pc:sldChg>
      <pc:sldChg chg="modSp mod">
        <pc:chgData name="Goedele De Sutter" userId="8f3652f1-b954-4de5-a1fe-5c5064dcb91b" providerId="ADAL" clId="{8D2BB864-45CB-4B92-89EF-93643122120E}" dt="2025-03-10T16:04:42.896" v="5337" actId="20577"/>
        <pc:sldMkLst>
          <pc:docMk/>
          <pc:sldMk cId="2799899877" sldId="280"/>
        </pc:sldMkLst>
        <pc:spChg chg="mod">
          <ac:chgData name="Goedele De Sutter" userId="8f3652f1-b954-4de5-a1fe-5c5064dcb91b" providerId="ADAL" clId="{8D2BB864-45CB-4B92-89EF-93643122120E}" dt="2025-03-10T16:04:42.896" v="5337" actId="20577"/>
          <ac:spMkLst>
            <pc:docMk/>
            <pc:sldMk cId="2799899877" sldId="280"/>
            <ac:spMk id="3" creationId="{AECE12AC-9C56-ACD4-2FEE-A76D0D74392D}"/>
          </ac:spMkLst>
        </pc:spChg>
      </pc:sldChg>
      <pc:sldChg chg="new del">
        <pc:chgData name="Goedele De Sutter" userId="8f3652f1-b954-4de5-a1fe-5c5064dcb91b" providerId="ADAL" clId="{8D2BB864-45CB-4B92-89EF-93643122120E}" dt="2025-03-10T15:50:39.047" v="4402" actId="47"/>
        <pc:sldMkLst>
          <pc:docMk/>
          <pc:sldMk cId="3644341337" sldId="280"/>
        </pc:sldMkLst>
      </pc:sldChg>
      <pc:sldChg chg="modSp del mod ord">
        <pc:chgData name="Goedele De Sutter" userId="8f3652f1-b954-4de5-a1fe-5c5064dcb91b" providerId="ADAL" clId="{8D2BB864-45CB-4B92-89EF-93643122120E}" dt="2025-02-11T16:05:08.214" v="2105" actId="2696"/>
        <pc:sldMkLst>
          <pc:docMk/>
          <pc:sldMk cId="2342608765" sldId="281"/>
        </pc:sldMkLst>
        <pc:spChg chg="mod">
          <ac:chgData name="Goedele De Sutter" userId="8f3652f1-b954-4de5-a1fe-5c5064dcb91b" providerId="ADAL" clId="{8D2BB864-45CB-4B92-89EF-93643122120E}" dt="2025-02-11T16:04:53.157" v="2104" actId="27636"/>
          <ac:spMkLst>
            <pc:docMk/>
            <pc:sldMk cId="2342608765" sldId="281"/>
            <ac:spMk id="3" creationId="{AECE12AC-9C56-ACD4-2FEE-A76D0D74392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EB31B2-E5FA-415A-8E0B-D5E908D57B77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3D6EE-2EDD-4B49-95A2-4F33BC95B26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3048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08691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39471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77473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344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91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7456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14346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7591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9699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175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429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995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4"/>
          <p:cNvSpPr txBox="1">
            <a:spLocks/>
          </p:cNvSpPr>
          <p:nvPr/>
        </p:nvSpPr>
        <p:spPr>
          <a:xfrm>
            <a:off x="10750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logo</a:t>
            </a: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87" y="1047750"/>
            <a:ext cx="4391025" cy="47625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87" y="1047750"/>
            <a:ext cx="439102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57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ECE12AC-9C56-ACD4-2FEE-A76D0D743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468449"/>
            <a:ext cx="8496944" cy="5056895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07000"/>
              </a:lnSpc>
              <a:buNone/>
            </a:pPr>
            <a:r>
              <a:rPr lang="nl-BE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Arbeidsduur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2.1.1. : </a:t>
            </a:r>
          </a:p>
          <a:p>
            <a:pPr lvl="1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pauze bij de arbeiders op de technische dienstverlening bedraagt min. 39 minuten</a:t>
            </a:r>
            <a:endParaRPr lang="nl-BE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2.1.2. : </a:t>
            </a:r>
          </a:p>
          <a:p>
            <a:pPr lvl="1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Meeruren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pas te recupereren als ze opgebouwd zijn</a:t>
            </a:r>
          </a:p>
          <a:p>
            <a:pPr lvl="1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Verplaatst  naar hier : werken op een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inactiviteitsdag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laten goedkeuren als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meeruren</a:t>
            </a:r>
            <a:endParaRPr lang="nl-BE" sz="12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meerurengrens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voor de medewerkers in wachtdienst wordt opgetrokken van 25 u tot 40u</a:t>
            </a:r>
          </a:p>
          <a:p>
            <a:pPr lvl="1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2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Minuren</a:t>
            </a:r>
            <a:r>
              <a:rPr lang="nl-BE" sz="12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op het einde van de maand (</a:t>
            </a:r>
            <a:r>
              <a:rPr lang="nl-BE" sz="12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ipv</a:t>
            </a:r>
            <a:r>
              <a:rPr lang="nl-BE" sz="12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referentieperiode) &gt; - 3u48 : inzet – in cascade - overuren/vakantiedagen/onbetaalde dag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2.2.1. : </a:t>
            </a:r>
            <a:endParaRPr lang="nl-BE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Toegevoegd bij vast UR met vast begin- en vast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einduur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: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mws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poets en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mws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cafetaria en maaltijdenbedeling :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meeruren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via boekingsaanvraag</a:t>
            </a:r>
          </a:p>
          <a:p>
            <a:pPr marL="742950" lvl="1" indent="-285750" algn="just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Toegevoegd voor </a:t>
            </a:r>
            <a:r>
              <a:rPr lang="nl-BE" sz="12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TD en voor BKO : 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Vast uurrooster met beperkte glijtijden : vast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beginuur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glijdend </a:t>
            </a:r>
            <a:r>
              <a:rPr lang="nl-BE" sz="12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einduur</a:t>
            </a: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(beperkt)</a:t>
            </a:r>
            <a:endParaRPr lang="nl-BE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12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Geen eindtijden in de flexibele uurroosters voor de betrokken werknemers in het CC</a:t>
            </a:r>
          </a:p>
          <a:p>
            <a:pPr marL="742950" lvl="1" indent="-285750" algn="just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1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Medewerkers bib  : volledige </a:t>
            </a:r>
            <a:r>
              <a:rPr lang="nl-BE" sz="11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flexrooster</a:t>
            </a:r>
            <a:endParaRPr lang="nl-BE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07000"/>
              </a:lnSpc>
              <a:buNone/>
            </a:pPr>
            <a:endParaRPr lang="nl-BE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buNone/>
            </a:pPr>
            <a:r>
              <a:rPr lang="nl-BE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Verlof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6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</a:t>
            </a:r>
            <a:r>
              <a:rPr lang="nl-BE" sz="16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3.2.1. : Compensatie feestdagen en collectieve sluiting</a:t>
            </a:r>
          </a:p>
          <a:p>
            <a:pPr lvl="1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nl-BE" sz="12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Speciale regeling variabele UR in sportcentrum</a:t>
            </a:r>
          </a:p>
          <a:p>
            <a:pPr marL="0" indent="0">
              <a:buNone/>
            </a:pPr>
            <a:endParaRPr lang="nl-BE" sz="180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A6C1DE2-E76F-2F7A-90D7-6A67A236E889}"/>
              </a:ext>
            </a:extLst>
          </p:cNvPr>
          <p:cNvSpPr txBox="1">
            <a:spLocks/>
          </p:cNvSpPr>
          <p:nvPr/>
        </p:nvSpPr>
        <p:spPr>
          <a:xfrm>
            <a:off x="611560" y="32544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Hoofdstuk              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DA20AF7-C9E5-91AB-7CEC-41346D08D0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9" b="29877"/>
          <a:stretch/>
        </p:blipFill>
        <p:spPr>
          <a:xfrm>
            <a:off x="-108520" y="332656"/>
            <a:ext cx="5172075" cy="952186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D760875F-4B0E-6889-A83F-8A7CB30B673E}"/>
              </a:ext>
            </a:extLst>
          </p:cNvPr>
          <p:cNvSpPr txBox="1"/>
          <p:nvPr/>
        </p:nvSpPr>
        <p:spPr>
          <a:xfrm>
            <a:off x="292584" y="516361"/>
            <a:ext cx="4658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</a:rPr>
              <a:t>Veranderingen AR</a:t>
            </a:r>
          </a:p>
        </p:txBody>
      </p:sp>
    </p:spTree>
    <p:extLst>
      <p:ext uri="{BB962C8B-B14F-4D97-AF65-F5344CB8AC3E}">
        <p14:creationId xmlns:p14="http://schemas.microsoft.com/office/powerpoint/2010/main" val="1664039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ECE12AC-9C56-ACD4-2FEE-A76D0D743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468449"/>
            <a:ext cx="8496944" cy="4696855"/>
          </a:xfrm>
        </p:spPr>
        <p:txBody>
          <a:bodyPr>
            <a:normAutofit/>
          </a:bodyPr>
          <a:lstStyle/>
          <a:p>
            <a:r>
              <a:rPr lang="nl-BE" sz="1800" dirty="0"/>
              <a:t>Deel 9.4.4. Psychosociale risico’s en preventiebeleid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9.4.1. : Principe :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nl-BE" sz="1000" dirty="0"/>
              <a:t>anders verwoord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9.4.5.  : procedure 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nl-BE" sz="1000" dirty="0"/>
              <a:t>Meer gedetailleerd uitgeschreven zoals de wetgeving vereist. Tekst is aangepast n.a.v. opmerkingen van de gezondheidsinspectie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BE" sz="1800" dirty="0"/>
              <a:t>Bijlage 1 : Nuttige contacten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Toevoeging van de interne vertrouwenspersoon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BE" sz="1800" dirty="0"/>
              <a:t>Bijlage 4 : Reglement inzake telewerken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Algemeen : ‘diensthoofd’ vervangen door ‘leidinggevende’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2.2. : afwijking van vaste telewerkdagen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2.5. : structureel telewerk : anders verwoord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2.9. : telewerk wordt telkens via boekingsaanvraag vastgelegd + mogelijk tot 9 u te telewerken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2.11. : verduidelijking bereikbaarheid + telewerk op andere plaats dan thuisadres : personeelsdienst schriftelijk op voorhand op de hoogte brengen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BE" sz="1400" dirty="0"/>
              <a:t>2.12. : Kosten </a:t>
            </a:r>
            <a:r>
              <a:rPr lang="nl-BE" sz="1400" dirty="0">
                <a:sym typeface="Wingdings" panose="05000000000000000000" pitchFamily="2" charset="2"/>
              </a:rPr>
              <a:t> toegevoegd :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nl-BE" sz="1000" dirty="0">
                <a:sym typeface="Wingdings" panose="05000000000000000000" pitchFamily="2" charset="2"/>
              </a:rPr>
              <a:t>Indien minstens 7.06 u * 4 /maand : €50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nl-BE" sz="1000" dirty="0">
                <a:sym typeface="Wingdings" panose="05000000000000000000" pitchFamily="2" charset="2"/>
              </a:rPr>
              <a:t>Indien minstens 7.06 u *2 / maand: €25</a:t>
            </a:r>
            <a:endParaRPr lang="nl-BE" sz="1000" dirty="0"/>
          </a:p>
          <a:p>
            <a:pPr marL="914400" lvl="2" indent="0">
              <a:buNone/>
            </a:pPr>
            <a:endParaRPr lang="nl-BE" sz="1000" dirty="0"/>
          </a:p>
          <a:p>
            <a:pPr marL="457200" lvl="1" indent="0">
              <a:buNone/>
            </a:pPr>
            <a:endParaRPr lang="nl-BE" sz="140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A6C1DE2-E76F-2F7A-90D7-6A67A236E889}"/>
              </a:ext>
            </a:extLst>
          </p:cNvPr>
          <p:cNvSpPr txBox="1">
            <a:spLocks/>
          </p:cNvSpPr>
          <p:nvPr/>
        </p:nvSpPr>
        <p:spPr>
          <a:xfrm>
            <a:off x="611560" y="32544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Hoofdstuk              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DA20AF7-C9E5-91AB-7CEC-41346D08D0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9" b="29877"/>
          <a:stretch/>
        </p:blipFill>
        <p:spPr>
          <a:xfrm>
            <a:off x="-108520" y="332656"/>
            <a:ext cx="5172075" cy="952186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D760875F-4B0E-6889-A83F-8A7CB30B673E}"/>
              </a:ext>
            </a:extLst>
          </p:cNvPr>
          <p:cNvSpPr txBox="1"/>
          <p:nvPr/>
        </p:nvSpPr>
        <p:spPr>
          <a:xfrm>
            <a:off x="292584" y="516361"/>
            <a:ext cx="4658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</a:rPr>
              <a:t>Veranderingen AR</a:t>
            </a:r>
          </a:p>
        </p:txBody>
      </p:sp>
    </p:spTree>
    <p:extLst>
      <p:ext uri="{BB962C8B-B14F-4D97-AF65-F5344CB8AC3E}">
        <p14:creationId xmlns:p14="http://schemas.microsoft.com/office/powerpoint/2010/main" val="3080056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ECE12AC-9C56-ACD4-2FEE-A76D0D743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468449"/>
            <a:ext cx="8496944" cy="4696855"/>
          </a:xfrm>
        </p:spPr>
        <p:txBody>
          <a:bodyPr>
            <a:normAutofit/>
          </a:bodyPr>
          <a:lstStyle/>
          <a:p>
            <a:r>
              <a:rPr lang="nl-BE" sz="1800" dirty="0"/>
              <a:t>Bijlage 7 : policy abonnement voor mobiele telefonie</a:t>
            </a:r>
            <a:endParaRPr lang="nl-BE" sz="1000" dirty="0"/>
          </a:p>
          <a:p>
            <a:pPr lvl="1"/>
            <a:r>
              <a:rPr lang="nl-BE" sz="1400" dirty="0"/>
              <a:t>Regeling abonnement bij gemengd gebruik (VERSCHILLEND van </a:t>
            </a:r>
            <a:r>
              <a:rPr lang="nl-BE" sz="1400" dirty="0" err="1"/>
              <a:t>werkGSM</a:t>
            </a:r>
            <a:r>
              <a:rPr lang="nl-BE" sz="1400" dirty="0"/>
              <a:t>!) </a:t>
            </a:r>
            <a:r>
              <a:rPr lang="nl-BE" sz="1400" dirty="0">
                <a:sym typeface="Wingdings" panose="05000000000000000000" pitchFamily="2" charset="2"/>
              </a:rPr>
              <a:t> intekenen</a:t>
            </a:r>
            <a:endParaRPr lang="nl-BE" sz="1400" dirty="0"/>
          </a:p>
          <a:p>
            <a:pPr lvl="1"/>
            <a:r>
              <a:rPr lang="nl-BE" sz="1400" dirty="0"/>
              <a:t>Split </a:t>
            </a:r>
            <a:r>
              <a:rPr lang="nl-BE" sz="1400" dirty="0" err="1"/>
              <a:t>bill</a:t>
            </a:r>
            <a:r>
              <a:rPr lang="nl-BE" sz="1400" dirty="0"/>
              <a:t> : </a:t>
            </a:r>
          </a:p>
          <a:p>
            <a:pPr lvl="2"/>
            <a:r>
              <a:rPr lang="nl-BE" sz="1000" dirty="0"/>
              <a:t>Meerverbruik boven grensbedrag : voor de medewerker</a:t>
            </a:r>
          </a:p>
          <a:p>
            <a:pPr lvl="2"/>
            <a:r>
              <a:rPr lang="nl-BE" sz="1000" dirty="0"/>
              <a:t>Betaalnummers en servicediensten : privé gefactureerd</a:t>
            </a:r>
          </a:p>
          <a:p>
            <a:pPr lvl="2"/>
            <a:r>
              <a:rPr lang="nl-BE" sz="1000" dirty="0"/>
              <a:t>Bij langdurige afwezigheid &gt; 3 maanden</a:t>
            </a:r>
          </a:p>
          <a:p>
            <a:pPr lvl="1"/>
            <a:r>
              <a:rPr lang="nl-BE" sz="1400" dirty="0"/>
              <a:t>voordeel in natura</a:t>
            </a:r>
          </a:p>
          <a:p>
            <a:r>
              <a:rPr lang="nl-BE" sz="1800" dirty="0"/>
              <a:t>Bijlage 8 : policy voor smartphone</a:t>
            </a:r>
          </a:p>
          <a:p>
            <a:pPr lvl="1"/>
            <a:r>
              <a:rPr lang="nl-BE" sz="1400" dirty="0"/>
              <a:t>Regeling voor device voor gemengd gebruik (VERSCHILLEND van werk GSM!)  </a:t>
            </a:r>
            <a:r>
              <a:rPr lang="nl-BE" sz="1400" dirty="0">
                <a:sym typeface="Wingdings" panose="05000000000000000000" pitchFamily="2" charset="2"/>
              </a:rPr>
              <a:t> intekenen</a:t>
            </a:r>
          </a:p>
          <a:p>
            <a:pPr lvl="1"/>
            <a:r>
              <a:rPr lang="nl-BE" sz="1400" dirty="0">
                <a:sym typeface="Wingdings" panose="05000000000000000000" pitchFamily="2" charset="2"/>
              </a:rPr>
              <a:t>3-jaarlijks</a:t>
            </a:r>
          </a:p>
          <a:p>
            <a:pPr lvl="1"/>
            <a:r>
              <a:rPr lang="nl-BE" sz="1400" dirty="0">
                <a:sym typeface="Wingdings" panose="05000000000000000000" pitchFamily="2" charset="2"/>
              </a:rPr>
              <a:t>€ 400 betaald door werkgever, werknemer draagt minstens € 100 bij  geen voordeel in natura</a:t>
            </a:r>
          </a:p>
          <a:p>
            <a:pPr lvl="1"/>
            <a:r>
              <a:rPr lang="nl-BE" sz="1400" dirty="0">
                <a:sym typeface="Wingdings" panose="05000000000000000000" pitchFamily="2" charset="2"/>
              </a:rPr>
              <a:t>Pro rata terugvordering van €400 bij langdurige afwezigheid &gt;3 maanden</a:t>
            </a:r>
          </a:p>
          <a:p>
            <a:r>
              <a:rPr lang="nl-BE" sz="1800" dirty="0">
                <a:sym typeface="Wingdings" panose="05000000000000000000" pitchFamily="2" charset="2"/>
              </a:rPr>
              <a:t>Bijlage 9 : Afspraken interne en externe communicatie</a:t>
            </a:r>
          </a:p>
          <a:p>
            <a:pPr lvl="1"/>
            <a:r>
              <a:rPr lang="nl-BE" sz="1400" dirty="0">
                <a:sym typeface="Wingdings" panose="05000000000000000000" pitchFamily="2" charset="2"/>
              </a:rPr>
              <a:t>Afgesproken om dit in bijlage op te nemen</a:t>
            </a:r>
            <a:endParaRPr lang="nl-BE" sz="140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A6C1DE2-E76F-2F7A-90D7-6A67A236E889}"/>
              </a:ext>
            </a:extLst>
          </p:cNvPr>
          <p:cNvSpPr txBox="1">
            <a:spLocks/>
          </p:cNvSpPr>
          <p:nvPr/>
        </p:nvSpPr>
        <p:spPr>
          <a:xfrm>
            <a:off x="611560" y="32544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Hoofdstuk              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DA20AF7-C9E5-91AB-7CEC-41346D08D0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9" b="29877"/>
          <a:stretch/>
        </p:blipFill>
        <p:spPr>
          <a:xfrm>
            <a:off x="-108520" y="332656"/>
            <a:ext cx="5172075" cy="952186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D760875F-4B0E-6889-A83F-8A7CB30B673E}"/>
              </a:ext>
            </a:extLst>
          </p:cNvPr>
          <p:cNvSpPr txBox="1"/>
          <p:nvPr/>
        </p:nvSpPr>
        <p:spPr>
          <a:xfrm>
            <a:off x="292584" y="516361"/>
            <a:ext cx="4658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</a:rPr>
              <a:t>Veranderingen AR</a:t>
            </a:r>
          </a:p>
        </p:txBody>
      </p:sp>
    </p:spTree>
    <p:extLst>
      <p:ext uri="{BB962C8B-B14F-4D97-AF65-F5344CB8AC3E}">
        <p14:creationId xmlns:p14="http://schemas.microsoft.com/office/powerpoint/2010/main" val="2799899877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ed3db08-15fe-4a16-95ad-08a7e3692694">
      <Terms xmlns="http://schemas.microsoft.com/office/infopath/2007/PartnerControls"/>
    </lcf76f155ced4ddcb4097134ff3c332f>
    <TaxCatchAll xmlns="53a5854b-c8e8-4d73-9f10-5d89b7ff71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FDBDCC3642E24198C7914BD9212802" ma:contentTypeVersion="9" ma:contentTypeDescription="Een nieuw document maken." ma:contentTypeScope="" ma:versionID="d6219115063ee63ccf12508035ef0e81">
  <xsd:schema xmlns:xsd="http://www.w3.org/2001/XMLSchema" xmlns:xs="http://www.w3.org/2001/XMLSchema" xmlns:p="http://schemas.microsoft.com/office/2006/metadata/properties" xmlns:ns2="bed3db08-15fe-4a16-95ad-08a7e3692694" xmlns:ns3="53a5854b-c8e8-4d73-9f10-5d89b7ff710e" targetNamespace="http://schemas.microsoft.com/office/2006/metadata/properties" ma:root="true" ma:fieldsID="aef27eaef7ece7e8f0e350669d26cad0" ns2:_="" ns3:_="">
    <xsd:import namespace="bed3db08-15fe-4a16-95ad-08a7e3692694"/>
    <xsd:import namespace="53a5854b-c8e8-4d73-9f10-5d89b7ff71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d3db08-15fe-4a16-95ad-08a7e36926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Afbeeldingtags" ma:readOnly="false" ma:fieldId="{5cf76f15-5ced-4ddc-b409-7134ff3c332f}" ma:taxonomyMulti="true" ma:sspId="2cb8c338-bf71-40fc-9f04-ebe377afa5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a5854b-c8e8-4d73-9f10-5d89b7ff710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ee2fbe7-b3ea-4c07-8fa8-98abaa0e629d}" ma:internalName="TaxCatchAll" ma:showField="CatchAllData" ma:web="53a5854b-c8e8-4d73-9f10-5d89b7ff71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4CB514-6665-4309-B20F-C8A942D532E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AA6B8E-FB54-4FED-B6FD-29B71FBFC16B}">
  <ds:schemaRefs>
    <ds:schemaRef ds:uri="http://schemas.microsoft.com/office/2006/metadata/properties"/>
    <ds:schemaRef ds:uri="http://schemas.microsoft.com/office/infopath/2007/PartnerControls"/>
    <ds:schemaRef ds:uri="bed3db08-15fe-4a16-95ad-08a7e3692694"/>
    <ds:schemaRef ds:uri="53a5854b-c8e8-4d73-9f10-5d89b7ff710e"/>
  </ds:schemaRefs>
</ds:datastoreItem>
</file>

<file path=customXml/itemProps3.xml><?xml version="1.0" encoding="utf-8"?>
<ds:datastoreItem xmlns:ds="http://schemas.openxmlformats.org/officeDocument/2006/customXml" ds:itemID="{6A40BF60-F7A7-4CE8-8E51-83939A8D97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d3db08-15fe-4a16-95ad-08a7e3692694"/>
    <ds:schemaRef ds:uri="53a5854b-c8e8-4d73-9f10-5d89b7ff71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433</Words>
  <Application>Microsoft Office PowerPoint</Application>
  <PresentationFormat>Diavoorstelling (4:3)</PresentationFormat>
  <Paragraphs>54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11" baseType="lpstr">
      <vt:lpstr>Aptos</vt:lpstr>
      <vt:lpstr>Arial</vt:lpstr>
      <vt:lpstr>Calibri</vt:lpstr>
      <vt:lpstr>Giorgio</vt:lpstr>
      <vt:lpstr>Symbol</vt:lpstr>
      <vt:lpstr>Wingdings</vt:lpstr>
      <vt:lpstr>Kantoorthema</vt:lpstr>
      <vt:lpstr>PowerPoint-presentatie</vt:lpstr>
      <vt:lpstr>PowerPoint-presentatie</vt:lpstr>
      <vt:lpstr>PowerPoint-presentatie</vt:lpstr>
      <vt:lpstr>PowerPoint-presentatie</vt:lpstr>
    </vt:vector>
  </TitlesOfParts>
  <Company>Naam Bestuur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Gemeente Aartselaar</dc:creator>
  <cp:lastModifiedBy>Goedele De Sutter</cp:lastModifiedBy>
  <cp:revision>44</cp:revision>
  <dcterms:created xsi:type="dcterms:W3CDTF">2015-03-12T12:56:25Z</dcterms:created>
  <dcterms:modified xsi:type="dcterms:W3CDTF">2025-04-08T09:41:01Z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0x0101003CFDBDCC3642E24198C7914BD9212802</vt:lpwstr>
  </property>
</Properties>
</file>